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9" r:id="rId27"/>
    <p:sldId id="286" r:id="rId28"/>
    <p:sldId id="287" r:id="rId29"/>
    <p:sldId id="289" r:id="rId30"/>
    <p:sldId id="288" r:id="rId31"/>
    <p:sldId id="290" r:id="rId32"/>
    <p:sldId id="291" r:id="rId33"/>
    <p:sldId id="292" r:id="rId34"/>
    <p:sldId id="293" r:id="rId35"/>
    <p:sldId id="294" r:id="rId36"/>
    <p:sldId id="330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718" autoAdjust="0"/>
  </p:normalViewPr>
  <p:slideViewPr>
    <p:cSldViewPr snapToGrid="0" snapToObjects="1">
      <p:cViewPr varScale="1">
        <p:scale>
          <a:sx n="108" d="100"/>
          <a:sy n="108" d="100"/>
        </p:scale>
        <p:origin x="939" y="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code/1.0.html,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67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code/1.2a.html,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676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code/1.5a.html, code/1.5b.html, code/1.5c.html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v-on:EVENT</a:t>
            </a:r>
            <a:r>
              <a:rPr lang="en-US" dirty="0">
                <a:latin typeface="Consolas" panose="020B0609020204030204" pitchFamily="49" charset="0"/>
              </a:rPr>
              <a:t>="FUNCTORUN"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="something"</a:t>
            </a:r>
          </a:p>
          <a:p>
            <a:r>
              <a:rPr lang="en-US" dirty="0"/>
              <a:t>Defined in </a:t>
            </a:r>
            <a:r>
              <a:rPr lang="en-US" dirty="0">
                <a:latin typeface="Consolas" panose="020B0609020204030204" pitchFamily="49" charset="0"/>
              </a:rPr>
              <a:t>methods</a:t>
            </a:r>
            <a:r>
              <a:rPr lang="en-US" dirty="0"/>
              <a:t>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A012-20F5-428A-82A9-53E2455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55AE-55A2-4E7B-B35A-2B9A8FA4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Vue to a page and start an "app"</a:t>
            </a:r>
          </a:p>
          <a:p>
            <a:r>
              <a:rPr lang="en-US" dirty="0"/>
              <a:t>How to use the template language</a:t>
            </a:r>
          </a:p>
          <a:p>
            <a:r>
              <a:rPr lang="en-US" dirty="0"/>
              <a:t>How to listen for events and bind DOM attributes</a:t>
            </a:r>
          </a:p>
          <a:p>
            <a:r>
              <a:rPr lang="en-US" dirty="0"/>
              <a:t>How to work with "virtual" data</a:t>
            </a:r>
          </a:p>
          <a:p>
            <a:r>
              <a:rPr lang="en-US" dirty="0"/>
              <a:t>How to do stuff as Vue loads</a:t>
            </a:r>
          </a:p>
        </p:txBody>
      </p:sp>
    </p:spTree>
    <p:extLst>
      <p:ext uri="{BB962C8B-B14F-4D97-AF65-F5344CB8AC3E}">
        <p14:creationId xmlns:p14="http://schemas.microsoft.com/office/powerpoint/2010/main" val="2265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 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code/2.2.html,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&lt;p text="Hey buddy, thank you for doing that thing. I appreciate it. Here's a kitten."&gt;&lt;/p&gt;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&lt;p&gt;</a:t>
            </a:r>
          </a:p>
          <a:p>
            <a:r>
              <a:rPr lang="en-US" sz="1400" dirty="0"/>
              <a:t>Hey buddy, thank you for doing that thing. I appreciate it. &lt;strong&gt;Here's a kitten.&lt;/strong&gt;   </a:t>
            </a:r>
          </a:p>
          <a:p>
            <a:r>
              <a:rPr lang="en-US" sz="1400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61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code/2.6.html, code/2.6a.html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code/3.1.html, code/3.2.html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 (think sub stores)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</a:t>
            </a:r>
            <a:r>
              <a:rPr lang="en-US" strike="sngStrike" dirty="0"/>
              <a:t>edit, update</a:t>
            </a:r>
            <a:r>
              <a:rPr lang="en-US" dirty="0"/>
              <a:t>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</a:t>
            </a:r>
            <a:r>
              <a:rPr lang="en-US" strike="sngStrike" dirty="0" err="1"/>
              <a:t>beta</a:t>
            </a:r>
            <a:r>
              <a:rPr lang="en-US" dirty="0" err="1"/>
              <a:t>RC</a:t>
            </a:r>
            <a:r>
              <a:rPr lang="en-US" dirty="0"/>
              <a:t>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Make note of her transition/animation posts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52" y="3256264"/>
            <a:ext cx="856972" cy="1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4117</TotalTime>
  <Words>2471</Words>
  <Application>Microsoft Office PowerPoint</Application>
  <PresentationFormat>On-screen Show (16:9)</PresentationFormat>
  <Paragraphs>307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Quick Recap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134</cp:revision>
  <dcterms:created xsi:type="dcterms:W3CDTF">2015-09-28T19:52:00Z</dcterms:created>
  <dcterms:modified xsi:type="dcterms:W3CDTF">2018-06-21T17:27:54Z</dcterms:modified>
</cp:coreProperties>
</file>